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"/>
  </p:notesMasterIdLst>
  <p:sldIdLst>
    <p:sldId id="274" r:id="rId2"/>
  </p:sldIdLst>
  <p:sldSz cx="123856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DA"/>
    <a:srgbClr val="46A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32" y="18"/>
      </p:cViewPr>
      <p:guideLst>
        <p:guide orient="horz" pos="2160"/>
        <p:guide pos="39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C56F3-7764-4CB0-8D73-A2336F4AD0E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205FD-43BE-46C8-8ECA-CC1D226589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201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6276" y="5052546"/>
            <a:ext cx="7635408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425" y="3132290"/>
            <a:ext cx="9719113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0349" y="731519"/>
            <a:ext cx="8669973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2781" y="376518"/>
            <a:ext cx="2786777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2558" y="731520"/>
            <a:ext cx="6541336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599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48209" y="731520"/>
            <a:ext cx="8669973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991" y="2172648"/>
            <a:ext cx="8081932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39420" y="4607511"/>
            <a:ext cx="8087117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48208" y="731519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91923" y="731520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6424" y="1400327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835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751" y="1399032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566" y="2209801"/>
            <a:ext cx="4925128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1981" y="731520"/>
            <a:ext cx="5441197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7139" y="3497802"/>
            <a:ext cx="4589987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61687" y="1143000"/>
            <a:ext cx="5573554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110" y="1010486"/>
            <a:ext cx="5003729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095" y="4464421"/>
            <a:ext cx="8646591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385675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29035" y="4372168"/>
            <a:ext cx="882128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2260"/>
            <a:ext cx="8669973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0330" y="6172201"/>
            <a:ext cx="3406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9283" y="6172201"/>
            <a:ext cx="4541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98" y="6172201"/>
            <a:ext cx="24771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Bent 1">
            <a:extLst>
              <a:ext uri="{FF2B5EF4-FFF2-40B4-BE49-F238E27FC236}">
                <a16:creationId xmlns:a16="http://schemas.microsoft.com/office/drawing/2014/main" xmlns="" id="{D5F35E58-A224-273A-F228-AFC82F2F813B}"/>
              </a:ext>
            </a:extLst>
          </p:cNvPr>
          <p:cNvSpPr/>
          <p:nvPr/>
        </p:nvSpPr>
        <p:spPr>
          <a:xfrm rot="5400000">
            <a:off x="3255905" y="2359450"/>
            <a:ext cx="713528" cy="1399582"/>
          </a:xfrm>
          <a:prstGeom prst="bentArrow">
            <a:avLst>
              <a:gd name="adj1" fmla="val 25000"/>
              <a:gd name="adj2" fmla="val 25000"/>
              <a:gd name="adj3" fmla="val 34858"/>
              <a:gd name="adj4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rrow: Bent 2">
            <a:extLst>
              <a:ext uri="{FF2B5EF4-FFF2-40B4-BE49-F238E27FC236}">
                <a16:creationId xmlns:a16="http://schemas.microsoft.com/office/drawing/2014/main" xmlns="" id="{0BD35B6A-BE64-83E0-3126-13A069801416}"/>
              </a:ext>
            </a:extLst>
          </p:cNvPr>
          <p:cNvSpPr/>
          <p:nvPr/>
        </p:nvSpPr>
        <p:spPr>
          <a:xfrm rot="5400000">
            <a:off x="9165752" y="2630239"/>
            <a:ext cx="713528" cy="1399582"/>
          </a:xfrm>
          <a:prstGeom prst="bentArrow">
            <a:avLst>
              <a:gd name="adj1" fmla="val 25000"/>
              <a:gd name="adj2" fmla="val 25000"/>
              <a:gd name="adj3" fmla="val 34858"/>
              <a:gd name="adj4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row: Bent 3">
            <a:extLst>
              <a:ext uri="{FF2B5EF4-FFF2-40B4-BE49-F238E27FC236}">
                <a16:creationId xmlns:a16="http://schemas.microsoft.com/office/drawing/2014/main" xmlns="" id="{7D37455C-8847-77B0-25E4-F8BB598643AE}"/>
              </a:ext>
            </a:extLst>
          </p:cNvPr>
          <p:cNvSpPr/>
          <p:nvPr/>
        </p:nvSpPr>
        <p:spPr>
          <a:xfrm rot="16200000" flipV="1">
            <a:off x="6273967" y="4462681"/>
            <a:ext cx="713528" cy="1399582"/>
          </a:xfrm>
          <a:prstGeom prst="bentArrow">
            <a:avLst>
              <a:gd name="adj1" fmla="val 25000"/>
              <a:gd name="adj2" fmla="val 25000"/>
              <a:gd name="adj3" fmla="val 34858"/>
              <a:gd name="adj4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923E414-9573-3BFF-CA1F-2A814C9690E7}"/>
              </a:ext>
            </a:extLst>
          </p:cNvPr>
          <p:cNvSpPr/>
          <p:nvPr/>
        </p:nvSpPr>
        <p:spPr>
          <a:xfrm>
            <a:off x="9730660" y="2973264"/>
            <a:ext cx="2298608" cy="2743466"/>
          </a:xfrm>
          <a:prstGeom prst="rect">
            <a:avLst/>
          </a:prstGeom>
          <a:gradFill>
            <a:gsLst>
              <a:gs pos="1500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path path="circle">
              <a:fillToRect r="100000" b="100000"/>
            </a:path>
          </a:gradFill>
          <a:ln w="3956" cap="flat">
            <a:noFill/>
            <a:prstDash val="solid"/>
            <a:miter/>
          </a:ln>
          <a:effectLst>
            <a:outerShdw blurRad="508000" dist="127000" dir="5400000" algn="ctr" rotWithShape="0">
              <a:srgbClr val="000000">
                <a:alpha val="15000"/>
              </a:srgbClr>
            </a:outerShdw>
          </a:effectLst>
        </p:spPr>
        <p:txBody>
          <a:bodyPr rtlCol="0" anchor="ctr"/>
          <a:lstStyle/>
          <a:p>
            <a:pPr algn="ctr"/>
            <a:endParaRPr lang="en-ID" sz="14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1FA16E1-69BB-DF2F-15D2-E773D87C2D24}"/>
              </a:ext>
            </a:extLst>
          </p:cNvPr>
          <p:cNvSpPr/>
          <p:nvPr/>
        </p:nvSpPr>
        <p:spPr>
          <a:xfrm>
            <a:off x="3396051" y="3334405"/>
            <a:ext cx="2534890" cy="3229233"/>
          </a:xfrm>
          <a:prstGeom prst="rect">
            <a:avLst/>
          </a:prstGeom>
          <a:gradFill>
            <a:gsLst>
              <a:gs pos="1500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r="100000" b="100000"/>
            </a:path>
          </a:gradFill>
          <a:ln w="3956" cap="flat">
            <a:noFill/>
            <a:prstDash val="solid"/>
            <a:miter/>
          </a:ln>
          <a:effectLst>
            <a:outerShdw blurRad="508000" dist="127000" dir="5400000" algn="ctr" rotWithShape="0">
              <a:srgbClr val="000000">
                <a:alpha val="15000"/>
              </a:srgbClr>
            </a:outerShdw>
          </a:effectLst>
        </p:spPr>
        <p:txBody>
          <a:bodyPr rtlCol="0" anchor="ctr"/>
          <a:lstStyle/>
          <a:p>
            <a:pPr algn="ctr"/>
            <a:endParaRPr lang="en-ID" sz="1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82FFC80E-A929-D693-EE16-61D264AC8EDF}"/>
              </a:ext>
            </a:extLst>
          </p:cNvPr>
          <p:cNvSpPr/>
          <p:nvPr/>
        </p:nvSpPr>
        <p:spPr>
          <a:xfrm>
            <a:off x="6432058" y="2340800"/>
            <a:ext cx="2390667" cy="3425768"/>
          </a:xfrm>
          <a:prstGeom prst="rect">
            <a:avLst/>
          </a:prstGeom>
          <a:gradFill>
            <a:gsLst>
              <a:gs pos="1500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path path="circle">
              <a:fillToRect r="100000" b="100000"/>
            </a:path>
          </a:gradFill>
          <a:ln w="3956" cap="flat">
            <a:noFill/>
            <a:prstDash val="solid"/>
            <a:miter/>
          </a:ln>
          <a:effectLst>
            <a:outerShdw blurRad="508000" dist="127000" dir="5400000" algn="ctr" rotWithShape="0">
              <a:srgbClr val="000000">
                <a:alpha val="15000"/>
              </a:srgbClr>
            </a:outerShdw>
          </a:effectLst>
        </p:spPr>
        <p:txBody>
          <a:bodyPr rtlCol="0" anchor="ctr"/>
          <a:lstStyle/>
          <a:p>
            <a:pPr algn="ctr"/>
            <a:endParaRPr lang="en-ID" sz="1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904126A-E0A7-3C83-FD80-6FC014DF6C40}"/>
              </a:ext>
            </a:extLst>
          </p:cNvPr>
          <p:cNvSpPr txBox="1"/>
          <p:nvPr/>
        </p:nvSpPr>
        <p:spPr>
          <a:xfrm>
            <a:off x="1130198" y="562693"/>
            <a:ext cx="10669319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Poppins" panose="02000000000000000000" pitchFamily="2" charset="0"/>
              </a:defRPr>
            </a:lvl1pPr>
          </a:lstStyle>
          <a:p>
            <a:pPr algn="ctr"/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xmlns="" id="{86C06CC7-5489-B73F-AD1F-B698E0D8E71B}"/>
              </a:ext>
            </a:extLst>
          </p:cNvPr>
          <p:cNvSpPr/>
          <p:nvPr/>
        </p:nvSpPr>
        <p:spPr>
          <a:xfrm>
            <a:off x="6702805" y="2520997"/>
            <a:ext cx="1777315" cy="61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xmlns="" id="{F06420CD-C78A-7D00-95B2-8BB42DB18B5E}"/>
              </a:ext>
            </a:extLst>
          </p:cNvPr>
          <p:cNvGrpSpPr/>
          <p:nvPr/>
        </p:nvGrpSpPr>
        <p:grpSpPr>
          <a:xfrm>
            <a:off x="622406" y="2453328"/>
            <a:ext cx="2449115" cy="3313240"/>
            <a:chOff x="694719" y="2340800"/>
            <a:chExt cx="2365007" cy="27265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97C7C332-5B38-7464-13C8-D36EE829F3D5}"/>
                </a:ext>
              </a:extLst>
            </p:cNvPr>
            <p:cNvSpPr/>
            <p:nvPr/>
          </p:nvSpPr>
          <p:spPr>
            <a:xfrm>
              <a:off x="706441" y="2340800"/>
              <a:ext cx="2353285" cy="27265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D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0BA05CB3-1EC5-43E4-F939-FF8ED9C3F4BE}"/>
                </a:ext>
              </a:extLst>
            </p:cNvPr>
            <p:cNvSpPr txBox="1"/>
            <p:nvPr/>
          </p:nvSpPr>
          <p:spPr>
            <a:xfrm>
              <a:off x="694719" y="3103370"/>
              <a:ext cx="2238152" cy="53187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kk-KZ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Lato" panose="020F0502020204030203" pitchFamily="34" charset="0"/>
                  <a:cs typeface="Times New Roman" panose="02020603050405020304" pitchFamily="18" charset="0"/>
                </a:rPr>
                <a:t>3 орын – </a:t>
              </a:r>
              <a:r>
                <a:rPr lang="kk-KZ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Lato" panose="020F0502020204030203" pitchFamily="34" charset="0"/>
                  <a:cs typeface="Times New Roman" panose="02020603050405020304" pitchFamily="18" charset="0"/>
                </a:rPr>
                <a:t>1</a:t>
              </a:r>
            </a:p>
            <a:p>
              <a:pPr algn="ctr"/>
              <a:r>
                <a:rPr lang="kk-KZ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Lato" panose="020F0502020204030203" pitchFamily="34" charset="0"/>
                  <a:cs typeface="Times New Roman" panose="02020603050405020304" pitchFamily="18" charset="0"/>
                </a:rPr>
                <a:t> </a:t>
              </a: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57BC89F1-AA64-03F9-73D1-467CB5299036}"/>
                </a:ext>
              </a:extLst>
            </p:cNvPr>
            <p:cNvSpPr/>
            <p:nvPr/>
          </p:nvSpPr>
          <p:spPr>
            <a:xfrm>
              <a:off x="1006226" y="2426435"/>
              <a:ext cx="1615138" cy="612000"/>
            </a:xfrm>
            <a:prstGeom prst="ellipse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Аудандық жеңістер </a:t>
              </a:r>
              <a:endParaRPr lang="en-ID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43CA0BB-95DD-A705-F2E2-C9D69BD6068E}"/>
              </a:ext>
            </a:extLst>
          </p:cNvPr>
          <p:cNvSpPr txBox="1"/>
          <p:nvPr/>
        </p:nvSpPr>
        <p:spPr>
          <a:xfrm>
            <a:off x="3760414" y="4101499"/>
            <a:ext cx="2166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1 </a:t>
            </a:r>
            <a:r>
              <a:rPr lang="ru-RU" sz="1600" dirty="0" err="1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орын</a:t>
            </a:r>
            <a:r>
              <a:rPr lang="ru-RU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 -2</a:t>
            </a:r>
          </a:p>
          <a:p>
            <a:pPr algn="ctr"/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2 орын   4</a:t>
            </a:r>
          </a:p>
          <a:p>
            <a:pPr algn="ctr"/>
            <a:r>
              <a:rPr lang="kk-KZ" sz="1600" dirty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3 орын - 17 </a:t>
            </a:r>
            <a:endParaRPr lang="ru-RU" sz="1600" dirty="0"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997ADDB-FDD5-F3CB-5CF0-BC4C51BCD6F2}"/>
              </a:ext>
            </a:extLst>
          </p:cNvPr>
          <p:cNvSpPr txBox="1"/>
          <p:nvPr/>
        </p:nvSpPr>
        <p:spPr>
          <a:xfrm>
            <a:off x="9730660" y="4424068"/>
            <a:ext cx="2154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kk-KZ" sz="14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ІІ –дәрежелі  диплом -2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4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3 орын -1 </a:t>
            </a:r>
            <a:endParaRPr lang="ru-RU" sz="1400" b="1" dirty="0"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92483" y="270305"/>
            <a:ext cx="6220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 байқаулар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сайыстар,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 бойынша оқушылардың жетістіктері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798" y="429781"/>
            <a:ext cx="1547310" cy="144935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978282" y="3978083"/>
            <a:ext cx="1640795" cy="48468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 жеңістер </a:t>
            </a:r>
            <a:endParaRPr lang="en-ID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BA05CB3-1EC5-43E4-F939-FF8ED9C3F4BE}"/>
              </a:ext>
            </a:extLst>
          </p:cNvPr>
          <p:cNvSpPr txBox="1"/>
          <p:nvPr/>
        </p:nvSpPr>
        <p:spPr>
          <a:xfrm>
            <a:off x="722773" y="4512709"/>
            <a:ext cx="227370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1 орын – 2</a:t>
            </a:r>
          </a:p>
          <a:p>
            <a:pPr algn="ctr"/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2 орын – 4</a:t>
            </a:r>
          </a:p>
          <a:p>
            <a:pPr algn="ctr"/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3 орын - 2</a:t>
            </a:r>
          </a:p>
          <a:p>
            <a:pPr algn="ctr"/>
            <a:r>
              <a:rPr lang="kk-KZ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BA05CB3-1EC5-43E4-F939-FF8ED9C3F4BE}"/>
              </a:ext>
            </a:extLst>
          </p:cNvPr>
          <p:cNvSpPr txBox="1"/>
          <p:nvPr/>
        </p:nvSpPr>
        <p:spPr>
          <a:xfrm>
            <a:off x="722773" y="1879135"/>
            <a:ext cx="2273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І - тоқсан </a:t>
            </a: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қортындысы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3764670" y="3426622"/>
            <a:ext cx="1903532" cy="61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жеңістер </a:t>
            </a: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3707993" y="4932496"/>
            <a:ext cx="2070947" cy="61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  жеңістер </a:t>
            </a: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443CA0BB-95DD-A705-F2E2-C9D69BD6068E}"/>
              </a:ext>
            </a:extLst>
          </p:cNvPr>
          <p:cNvSpPr txBox="1"/>
          <p:nvPr/>
        </p:nvSpPr>
        <p:spPr>
          <a:xfrm>
            <a:off x="3612669" y="5544496"/>
            <a:ext cx="2166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1 </a:t>
            </a:r>
            <a:r>
              <a:rPr lang="ru-RU" sz="1600" b="1" dirty="0" err="1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орын</a:t>
            </a:r>
            <a:r>
              <a:rPr lang="ru-RU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 -1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2 орын   1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3 орын - 8</a:t>
            </a:r>
            <a:endParaRPr lang="ru-RU" sz="1600" dirty="0"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6876214" y="2520997"/>
            <a:ext cx="1640795" cy="61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жеңістер </a:t>
            </a: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443CA0BB-95DD-A705-F2E2-C9D69BD6068E}"/>
              </a:ext>
            </a:extLst>
          </p:cNvPr>
          <p:cNvSpPr txBox="1"/>
          <p:nvPr/>
        </p:nvSpPr>
        <p:spPr>
          <a:xfrm>
            <a:off x="6528452" y="3184667"/>
            <a:ext cx="2166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1 </a:t>
            </a:r>
            <a:r>
              <a:rPr lang="ru-RU" sz="1600" b="1" dirty="0" err="1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орын</a:t>
            </a:r>
            <a:r>
              <a:rPr lang="ru-RU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 -2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2 орын   0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3 орын  - 6</a:t>
            </a:r>
            <a:endParaRPr lang="ru-RU" sz="1600" b="1" dirty="0"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9985313" y="3218997"/>
            <a:ext cx="1814204" cy="102725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 калық жеңістер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443CA0BB-95DD-A705-F2E2-C9D69BD6068E}"/>
              </a:ext>
            </a:extLst>
          </p:cNvPr>
          <p:cNvSpPr txBox="1"/>
          <p:nvPr/>
        </p:nvSpPr>
        <p:spPr>
          <a:xfrm>
            <a:off x="6557376" y="4885733"/>
            <a:ext cx="2278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1 </a:t>
            </a:r>
            <a:r>
              <a:rPr lang="ru-RU" sz="1600" b="1" dirty="0" err="1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орын</a:t>
            </a:r>
            <a:r>
              <a:rPr lang="ru-RU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 -1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2 орын   10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kk-KZ" sz="1600" b="1" dirty="0" smtClean="0"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3 орын  - 15</a:t>
            </a:r>
            <a:endParaRPr lang="ru-RU" sz="1600" b="1" dirty="0"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6855205" y="4220426"/>
            <a:ext cx="1814204" cy="61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17500" dist="63500" dir="5400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 жеңістер </a:t>
            </a:r>
            <a:endParaRPr lang="en-ID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0BA05CB3-1EC5-43E4-F939-FF8ED9C3F4BE}"/>
              </a:ext>
            </a:extLst>
          </p:cNvPr>
          <p:cNvSpPr txBox="1"/>
          <p:nvPr/>
        </p:nvSpPr>
        <p:spPr>
          <a:xfrm>
            <a:off x="3760414" y="2290164"/>
            <a:ext cx="2273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ІІ- тоқсан </a:t>
            </a:r>
          </a:p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қортындысы</a:t>
            </a:r>
            <a:r>
              <a:rPr lang="kk-KZ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0BA05CB3-1EC5-43E4-F939-FF8ED9C3F4BE}"/>
              </a:ext>
            </a:extLst>
          </p:cNvPr>
          <p:cNvSpPr txBox="1"/>
          <p:nvPr/>
        </p:nvSpPr>
        <p:spPr>
          <a:xfrm>
            <a:off x="6582007" y="1663692"/>
            <a:ext cx="2273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ІІІ-І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V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- тоқсан </a:t>
            </a:r>
          </a:p>
          <a:p>
            <a:pPr algn="ctr"/>
            <a:r>
              <a:rPr lang="kk-KZ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қортындысы </a:t>
            </a:r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BA05CB3-1EC5-43E4-F939-FF8ED9C3F4BE}"/>
              </a:ext>
            </a:extLst>
          </p:cNvPr>
          <p:cNvSpPr txBox="1"/>
          <p:nvPr/>
        </p:nvSpPr>
        <p:spPr>
          <a:xfrm>
            <a:off x="9755562" y="2272193"/>
            <a:ext cx="2273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rPr>
              <a:t>Нәтижесі</a:t>
            </a:r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  <a:ea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Oval 40">
            <a:extLst>
              <a:ext uri="{FF2B5EF4-FFF2-40B4-BE49-F238E27FC236}">
                <a16:creationId xmlns:a16="http://schemas.microsoft.com/office/drawing/2014/main" xmlns="" id="{57BC89F1-AA64-03F9-73D1-467CB5299036}"/>
              </a:ext>
            </a:extLst>
          </p:cNvPr>
          <p:cNvSpPr/>
          <p:nvPr/>
        </p:nvSpPr>
        <p:spPr>
          <a:xfrm>
            <a:off x="1240299" y="714062"/>
            <a:ext cx="2066571" cy="949630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олимпиада                 3 орын -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ID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920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7569</TotalTime>
  <Words>121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Анар Танирбергенова</dc:creator>
  <cp:lastModifiedBy>Талант</cp:lastModifiedBy>
  <cp:revision>84</cp:revision>
  <dcterms:created xsi:type="dcterms:W3CDTF">2024-07-26T04:49:11Z</dcterms:created>
  <dcterms:modified xsi:type="dcterms:W3CDTF">2026-04-28T08:10:52Z</dcterms:modified>
</cp:coreProperties>
</file>